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3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94E"/>
    <a:srgbClr val="F2F2F4"/>
    <a:srgbClr val="26364B"/>
    <a:srgbClr val="EF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98" autoAdjust="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46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5818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9396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946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293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3353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5" r:id="rId2"/>
    <p:sldLayoutId id="2147483665" r:id="rId3"/>
    <p:sldLayoutId id="2147483664" r:id="rId4"/>
    <p:sldLayoutId id="2147483663" r:id="rId5"/>
    <p:sldLayoutId id="2147483666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0827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3" baseType="lpstr">
      <vt:lpstr>Arial</vt:lpstr>
      <vt:lpstr>Office Theme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PC</dc:creator>
  <cp:keywords/>
  <dc:description>generated using python-pptx</dc:description>
  <cp:lastModifiedBy>홍 성윤</cp:lastModifiedBy>
  <cp:revision>29</cp:revision>
  <dcterms:created xsi:type="dcterms:W3CDTF">2013-01-27T09:14:16Z</dcterms:created>
  <dcterms:modified xsi:type="dcterms:W3CDTF">2025-02-18T05:44:56Z</dcterms:modified>
  <cp:category/>
</cp:coreProperties>
</file>

<file path=docProps/thumbnail.jpeg>
</file>